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7" r:id="rId1"/>
  </p:sldMasterIdLst>
  <p:notesMasterIdLst>
    <p:notesMasterId r:id="rId44"/>
  </p:notesMasterIdLst>
  <p:sldIdLst>
    <p:sldId id="432" r:id="rId2"/>
    <p:sldId id="475" r:id="rId3"/>
    <p:sldId id="476" r:id="rId4"/>
    <p:sldId id="431" r:id="rId5"/>
    <p:sldId id="451" r:id="rId6"/>
    <p:sldId id="452" r:id="rId7"/>
    <p:sldId id="453" r:id="rId8"/>
    <p:sldId id="455" r:id="rId9"/>
    <p:sldId id="446" r:id="rId10"/>
    <p:sldId id="438" r:id="rId11"/>
    <p:sldId id="464" r:id="rId12"/>
    <p:sldId id="465" r:id="rId13"/>
    <p:sldId id="466" r:id="rId14"/>
    <p:sldId id="467" r:id="rId15"/>
    <p:sldId id="444" r:id="rId16"/>
    <p:sldId id="460" r:id="rId17"/>
    <p:sldId id="463" r:id="rId18"/>
    <p:sldId id="461" r:id="rId19"/>
    <p:sldId id="462" r:id="rId20"/>
    <p:sldId id="434" r:id="rId21"/>
    <p:sldId id="448" r:id="rId22"/>
    <p:sldId id="449" r:id="rId23"/>
    <p:sldId id="450" r:id="rId24"/>
    <p:sldId id="437" r:id="rId25"/>
    <p:sldId id="479" r:id="rId26"/>
    <p:sldId id="468" r:id="rId27"/>
    <p:sldId id="469" r:id="rId28"/>
    <p:sldId id="470" r:id="rId29"/>
    <p:sldId id="471" r:id="rId30"/>
    <p:sldId id="477" r:id="rId31"/>
    <p:sldId id="478" r:id="rId32"/>
    <p:sldId id="443" r:id="rId33"/>
    <p:sldId id="445" r:id="rId34"/>
    <p:sldId id="480" r:id="rId35"/>
    <p:sldId id="454" r:id="rId36"/>
    <p:sldId id="456" r:id="rId37"/>
    <p:sldId id="459" r:id="rId38"/>
    <p:sldId id="457" r:id="rId39"/>
    <p:sldId id="458" r:id="rId40"/>
    <p:sldId id="472" r:id="rId41"/>
    <p:sldId id="473" r:id="rId42"/>
    <p:sldId id="474" r:id="rId43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C3300"/>
    <a:srgbClr val="0000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3" autoAdjust="0"/>
    <p:restoredTop sz="98768" autoAdjust="0"/>
  </p:normalViewPr>
  <p:slideViewPr>
    <p:cSldViewPr>
      <p:cViewPr varScale="1">
        <p:scale>
          <a:sx n="81" d="100"/>
          <a:sy n="81" d="100"/>
        </p:scale>
        <p:origin x="80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41207DD-AD7F-60D3-9EE4-E073EFE4E5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baseline="-25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C0CF02-578A-E57A-2480-34CE7AFBE6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baseline="-25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fld id="{3A6B24F6-50B4-47AB-B173-5428F9563349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BF228D8A-6BB0-DDA7-3B1C-D54AFBB08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215E2D02-304E-3493-671B-1A614619A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ru-RU" altLang="uk-UA" noProof="0"/>
              <a:t>Образец текста</a:t>
            </a:r>
          </a:p>
          <a:p>
            <a:pPr lvl="1"/>
            <a:r>
              <a:rPr lang="ru-RU" altLang="uk-UA" noProof="0"/>
              <a:t>Второй уровень</a:t>
            </a:r>
          </a:p>
          <a:p>
            <a:pPr lvl="2"/>
            <a:r>
              <a:rPr lang="ru-RU" altLang="uk-UA" noProof="0"/>
              <a:t>Третий уровень</a:t>
            </a:r>
          </a:p>
          <a:p>
            <a:pPr lvl="3"/>
            <a:r>
              <a:rPr lang="ru-RU" altLang="uk-UA" noProof="0"/>
              <a:t>Четвертый уровень</a:t>
            </a:r>
          </a:p>
          <a:p>
            <a:pPr lvl="4"/>
            <a:r>
              <a:rPr lang="ru-RU" altLang="uk-UA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058CCA-A741-8E08-982C-F565DC6AFC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baseline="-25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FE0D81-0050-ED6D-FC71-8D01CFBD3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-2500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1C6B459-EFEC-4650-92C0-F36456C62A91}" type="slidenum">
              <a:rPr lang="ru-RU" altLang="uk-UA"/>
              <a:pPr>
                <a:defRPr/>
              </a:pPr>
              <a:t>‹#›</a:t>
            </a:fld>
            <a:endParaRPr lang="ru-RU" alt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Дата 13">
            <a:extLst>
              <a:ext uri="{FF2B5EF4-FFF2-40B4-BE49-F238E27FC236}">
                <a16:creationId xmlns:a16="http://schemas.microsoft.com/office/drawing/2014/main" id="{958C2BB4-3975-7A71-F1D5-63830CE5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8E58D-29CF-4B4A-89C2-B15A8E15E411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4" name="Нижний колонтитул 2">
            <a:extLst>
              <a:ext uri="{FF2B5EF4-FFF2-40B4-BE49-F238E27FC236}">
                <a16:creationId xmlns:a16="http://schemas.microsoft.com/office/drawing/2014/main" id="{268A57A1-6FEA-1EF6-8852-FAC5011A4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22">
            <a:extLst>
              <a:ext uri="{FF2B5EF4-FFF2-40B4-BE49-F238E27FC236}">
                <a16:creationId xmlns:a16="http://schemas.microsoft.com/office/drawing/2014/main" id="{A49F37D4-5E77-DFF6-7043-718590BA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D5FC6-69A2-4E74-91C1-BF1781034652}" type="slidenum">
              <a:rPr lang="ru-RU" altLang="uk-UA"/>
              <a:pPr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0339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Дата 13">
            <a:extLst>
              <a:ext uri="{FF2B5EF4-FFF2-40B4-BE49-F238E27FC236}">
                <a16:creationId xmlns:a16="http://schemas.microsoft.com/office/drawing/2014/main" id="{9092219F-06D1-923B-2143-1CB97526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25E90-AF25-4B69-8E57-85373724E4BC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4" name="Нижний колонтитул 2">
            <a:extLst>
              <a:ext uri="{FF2B5EF4-FFF2-40B4-BE49-F238E27FC236}">
                <a16:creationId xmlns:a16="http://schemas.microsoft.com/office/drawing/2014/main" id="{5295E030-D44A-4B1E-AF2D-79AECAFC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22">
            <a:extLst>
              <a:ext uri="{FF2B5EF4-FFF2-40B4-BE49-F238E27FC236}">
                <a16:creationId xmlns:a16="http://schemas.microsoft.com/office/drawing/2014/main" id="{B4CC43B6-A547-697F-9688-BBA1ED14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E0684-C19C-4380-95B0-39E875A54EDE}" type="slidenum">
              <a:rPr lang="ru-RU" altLang="uk-UA"/>
              <a:pPr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75849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3">
            <a:extLst>
              <a:ext uri="{FF2B5EF4-FFF2-40B4-BE49-F238E27FC236}">
                <a16:creationId xmlns:a16="http://schemas.microsoft.com/office/drawing/2014/main" id="{0EBEAA2F-CAA3-6240-FB85-5AEDC5A4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4C4B2-C818-4B4F-A50C-4B3E195DAEE3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EDEEB9-4235-8B2D-D889-4D254DA8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22">
            <a:extLst>
              <a:ext uri="{FF2B5EF4-FFF2-40B4-BE49-F238E27FC236}">
                <a16:creationId xmlns:a16="http://schemas.microsoft.com/office/drawing/2014/main" id="{42E1A355-B558-773E-4574-CB2EED0E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90212-D5B8-49CB-BDCC-5E76FE995F14}" type="slidenum">
              <a:rPr lang="ru-RU" altLang="uk-UA"/>
              <a:pPr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57515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>
            <a:extLst>
              <a:ext uri="{FF2B5EF4-FFF2-40B4-BE49-F238E27FC236}">
                <a16:creationId xmlns:a16="http://schemas.microsoft.com/office/drawing/2014/main" id="{A4857201-C67D-2F7F-0CB3-2F26F32A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9C191-FAB0-446A-B894-804E4336036D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01925A66-986C-43FB-B4DF-7C2CF8F9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>
            <a:extLst>
              <a:ext uri="{FF2B5EF4-FFF2-40B4-BE49-F238E27FC236}">
                <a16:creationId xmlns:a16="http://schemas.microsoft.com/office/drawing/2014/main" id="{88000FFF-D13E-DF7F-FEB6-DA439387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D779A-83DF-42BA-8149-68630C36E2A2}" type="slidenum">
              <a:rPr lang="ru-RU" altLang="uk-UA"/>
              <a:pPr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10532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>
            <a:extLst>
              <a:ext uri="{FF2B5EF4-FFF2-40B4-BE49-F238E27FC236}">
                <a16:creationId xmlns:a16="http://schemas.microsoft.com/office/drawing/2014/main" id="{F0516479-67A6-3B53-C009-BFACBEAE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7D09F-E82E-4D22-99C5-0BA2399D1D3B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A9670300-A4AE-220C-AA20-F4573C19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>
            <a:extLst>
              <a:ext uri="{FF2B5EF4-FFF2-40B4-BE49-F238E27FC236}">
                <a16:creationId xmlns:a16="http://schemas.microsoft.com/office/drawing/2014/main" id="{13777C03-815E-FCDD-7893-0497C5BB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1AF4A-77C8-4176-ABA4-12CB9B6197AC}" type="slidenum">
              <a:rPr lang="ru-RU" altLang="uk-UA"/>
              <a:pPr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92494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Дата 13">
            <a:extLst>
              <a:ext uri="{FF2B5EF4-FFF2-40B4-BE49-F238E27FC236}">
                <a16:creationId xmlns:a16="http://schemas.microsoft.com/office/drawing/2014/main" id="{A6F6200D-7503-5A97-344C-DDC916C6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43354-CF75-4417-970D-1254771D06AA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E08C10E5-4853-0B89-1B3F-FBF80DA4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>
            <a:extLst>
              <a:ext uri="{FF2B5EF4-FFF2-40B4-BE49-F238E27FC236}">
                <a16:creationId xmlns:a16="http://schemas.microsoft.com/office/drawing/2014/main" id="{20794108-4CE7-D242-C21A-3E6329F8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CA90F-D60F-4603-A55D-17D77F3A424B}" type="slidenum">
              <a:rPr lang="ru-RU" altLang="uk-UA"/>
              <a:pPr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15828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FB413E3A-6A8F-6B89-58AB-95FDE5CF8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C67BE505-CDC5-FB7A-5D03-F330692FE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8" name="Текст 12">
            <a:extLst>
              <a:ext uri="{FF2B5EF4-FFF2-40B4-BE49-F238E27FC236}">
                <a16:creationId xmlns:a16="http://schemas.microsoft.com/office/drawing/2014/main" id="{A74501E6-C73A-8ED9-0412-7815550F27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/>
              <a:t>Образец текста</a:t>
            </a:r>
          </a:p>
          <a:p>
            <a:pPr lvl="1"/>
            <a:r>
              <a:rPr lang="ru-RU" altLang="uk-UA"/>
              <a:t>Второй уровень</a:t>
            </a:r>
          </a:p>
          <a:p>
            <a:pPr lvl="2"/>
            <a:r>
              <a:rPr lang="ru-RU" altLang="uk-UA"/>
              <a:t>Третий уровень</a:t>
            </a:r>
          </a:p>
          <a:p>
            <a:pPr lvl="3"/>
            <a:r>
              <a:rPr lang="ru-RU" altLang="uk-UA"/>
              <a:t>Четвертый уровень</a:t>
            </a:r>
          </a:p>
          <a:p>
            <a:pPr lvl="4"/>
            <a:r>
              <a:rPr lang="ru-RU" altLang="uk-UA"/>
              <a:t>Пятый уровень</a:t>
            </a:r>
            <a:endParaRPr lang="en-US" altLang="uk-UA"/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41729CC0-863D-ECA7-C9F0-E66099825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fld id="{FA57AB58-8436-4274-BCBA-AFD9AA027763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E1C723-A4AB-0E56-DE8B-0B3BF93BE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E490D11-14DE-91D4-8304-515EEACA4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2" name="Прямая соединительная линия 8">
            <a:extLst>
              <a:ext uri="{FF2B5EF4-FFF2-40B4-BE49-F238E27FC236}">
                <a16:creationId xmlns:a16="http://schemas.microsoft.com/office/drawing/2014/main" id="{63FA005E-9298-5AAE-CA6D-E93705ACF00C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8E262E-87E0-A814-FEE0-0D50C20F0473}"/>
              </a:ext>
            </a:extLst>
          </p:cNvPr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4" name="Прямая соединительная линия 10">
            <a:extLst>
              <a:ext uri="{FF2B5EF4-FFF2-40B4-BE49-F238E27FC236}">
                <a16:creationId xmlns:a16="http://schemas.microsoft.com/office/drawing/2014/main" id="{2884F405-B018-F6FB-0C9D-8C08D2CA5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2324D86-FEAA-DC21-6DBC-5AB1EBE232E1}"/>
              </a:ext>
            </a:extLst>
          </p:cNvPr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F6C1737E-5EE1-4301-F9CE-C3CC0E08C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D8D14B1-6A71-4B82-99BB-9EB3A8CB0237}" type="slidenum">
              <a:rPr lang="ru-RU" altLang="uk-UA"/>
              <a:pPr>
                <a:defRPr/>
              </a:pPr>
              <a:t>‹#›</a:t>
            </a:fld>
            <a:endParaRPr lang="ru-RU" alt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>
            <a:extLst>
              <a:ext uri="{FF2B5EF4-FFF2-40B4-BE49-F238E27FC236}">
                <a16:creationId xmlns:a16="http://schemas.microsoft.com/office/drawing/2014/main" id="{7878259A-3E1B-43A7-DF29-96167E3F0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773238"/>
            <a:ext cx="31686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5">
            <a:extLst>
              <a:ext uri="{FF2B5EF4-FFF2-40B4-BE49-F238E27FC236}">
                <a16:creationId xmlns:a16="http://schemas.microsoft.com/office/drawing/2014/main" id="{B5C21CAA-E9A3-CC69-2C48-103255232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88913"/>
            <a:ext cx="6264275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7">
            <a:extLst>
              <a:ext uri="{FF2B5EF4-FFF2-40B4-BE49-F238E27FC236}">
                <a16:creationId xmlns:a16="http://schemas.microsoft.com/office/drawing/2014/main" id="{A6231943-F430-71E5-29C5-35A118DC2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81300"/>
            <a:ext cx="4897438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8">
            <a:extLst>
              <a:ext uri="{FF2B5EF4-FFF2-40B4-BE49-F238E27FC236}">
                <a16:creationId xmlns:a16="http://schemas.microsoft.com/office/drawing/2014/main" id="{32BC0F3E-0CD7-28B4-F475-2ACA5FBB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383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>
            <a:extLst>
              <a:ext uri="{FF2B5EF4-FFF2-40B4-BE49-F238E27FC236}">
                <a16:creationId xmlns:a16="http://schemas.microsoft.com/office/drawing/2014/main" id="{47ACC736-E676-FB9E-AA3B-C3F7C4979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88913"/>
            <a:ext cx="55721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9">
            <a:extLst>
              <a:ext uri="{FF2B5EF4-FFF2-40B4-BE49-F238E27FC236}">
                <a16:creationId xmlns:a16="http://schemas.microsoft.com/office/drawing/2014/main" id="{A24D6987-A728-5F6B-062D-94905DF6D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500438"/>
            <a:ext cx="6696075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>
            <a:extLst>
              <a:ext uri="{FF2B5EF4-FFF2-40B4-BE49-F238E27FC236}">
                <a16:creationId xmlns:a16="http://schemas.microsoft.com/office/drawing/2014/main" id="{E66F71C7-D305-8A52-83C0-5CA005C7B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7561262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>
            <a:extLst>
              <a:ext uri="{FF2B5EF4-FFF2-40B4-BE49-F238E27FC236}">
                <a16:creationId xmlns:a16="http://schemas.microsoft.com/office/drawing/2014/main" id="{92054DAB-65FF-D8EF-DAA7-7E116A366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8913"/>
            <a:ext cx="783907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>
            <a:extLst>
              <a:ext uri="{FF2B5EF4-FFF2-40B4-BE49-F238E27FC236}">
                <a16:creationId xmlns:a16="http://schemas.microsoft.com/office/drawing/2014/main" id="{DA2D66EC-3110-26A4-FE5A-29D79575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7272337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>
            <a:extLst>
              <a:ext uri="{FF2B5EF4-FFF2-40B4-BE49-F238E27FC236}">
                <a16:creationId xmlns:a16="http://schemas.microsoft.com/office/drawing/2014/main" id="{384C5B8A-41E0-33DA-8D8E-B305D6877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8004175" cy="59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">
            <a:extLst>
              <a:ext uri="{FF2B5EF4-FFF2-40B4-BE49-F238E27FC236}">
                <a16:creationId xmlns:a16="http://schemas.microsoft.com/office/drawing/2014/main" id="{44FC3F46-DF1B-BC46-D540-F38BF0511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8913"/>
            <a:ext cx="55721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8">
            <a:extLst>
              <a:ext uri="{FF2B5EF4-FFF2-40B4-BE49-F238E27FC236}">
                <a16:creationId xmlns:a16="http://schemas.microsoft.com/office/drawing/2014/main" id="{C90CE182-2FA5-26DE-A9D4-180DCFB3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33775"/>
            <a:ext cx="6840537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>
            <a:extLst>
              <a:ext uri="{FF2B5EF4-FFF2-40B4-BE49-F238E27FC236}">
                <a16:creationId xmlns:a16="http://schemas.microsoft.com/office/drawing/2014/main" id="{110202B3-ACA8-33A5-DC7B-A02C5CBA5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7642225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>
            <a:extLst>
              <a:ext uri="{FF2B5EF4-FFF2-40B4-BE49-F238E27FC236}">
                <a16:creationId xmlns:a16="http://schemas.microsoft.com/office/drawing/2014/main" id="{80F1E8B6-A97C-728E-6FFC-25CCBE3C4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7570788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>
            <a:extLst>
              <a:ext uri="{FF2B5EF4-FFF2-40B4-BE49-F238E27FC236}">
                <a16:creationId xmlns:a16="http://schemas.microsoft.com/office/drawing/2014/main" id="{4FE66337-5147-508E-7E4F-C64672B8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7542212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>
            <a:extLst>
              <a:ext uri="{FF2B5EF4-FFF2-40B4-BE49-F238E27FC236}">
                <a16:creationId xmlns:a16="http://schemas.microsoft.com/office/drawing/2014/main" id="{4CDA3D73-CB38-8649-FF35-DD2155DD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7497762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>
            <a:extLst>
              <a:ext uri="{FF2B5EF4-FFF2-40B4-BE49-F238E27FC236}">
                <a16:creationId xmlns:a16="http://schemas.microsoft.com/office/drawing/2014/main" id="{F228D6E5-FAC1-D9EE-10F4-6F4AB78C9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7993062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A19C54A-5F13-8088-7675-2D60AB98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68550"/>
            <a:ext cx="7343775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>
            <a:extLst>
              <a:ext uri="{FF2B5EF4-FFF2-40B4-BE49-F238E27FC236}">
                <a16:creationId xmlns:a16="http://schemas.microsoft.com/office/drawing/2014/main" id="{4BF19F53-DDE7-A477-C726-86E995A7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88913"/>
            <a:ext cx="55721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6">
            <a:extLst>
              <a:ext uri="{FF2B5EF4-FFF2-40B4-BE49-F238E27FC236}">
                <a16:creationId xmlns:a16="http://schemas.microsoft.com/office/drawing/2014/main" id="{12C78A02-A87E-C3E4-0E09-26EB9E9A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76700"/>
            <a:ext cx="8064500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6">
            <a:extLst>
              <a:ext uri="{FF2B5EF4-FFF2-40B4-BE49-F238E27FC236}">
                <a16:creationId xmlns:a16="http://schemas.microsoft.com/office/drawing/2014/main" id="{563F1571-59B8-8B69-F2FE-D5BB78A5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500438"/>
            <a:ext cx="5472112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>
            <a:extLst>
              <a:ext uri="{FF2B5EF4-FFF2-40B4-BE49-F238E27FC236}">
                <a16:creationId xmlns:a16="http://schemas.microsoft.com/office/drawing/2014/main" id="{F3AA95A9-B23B-B26B-1FDD-992840553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6338"/>
            <a:ext cx="2520950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0759" name="Rectangle 7">
            <a:extLst>
              <a:ext uri="{FF2B5EF4-FFF2-40B4-BE49-F238E27FC236}">
                <a16:creationId xmlns:a16="http://schemas.microsoft.com/office/drawing/2014/main" id="{8002B6FD-9070-5477-BECE-DA5BBB7F0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0"/>
            <a:ext cx="69834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ru-RU" altLang="uk-UA" sz="20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НАУКОВИЙ НАПРЯМОК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uk-UA" altLang="uk-UA" sz="2400" b="1">
                <a:solidFill>
                  <a:srgbClr val="A34B7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ПРОЦЕСИ ФАЗОУТВОРЕННЯ 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uk-UA" altLang="uk-UA" sz="2400" b="1">
                <a:solidFill>
                  <a:srgbClr val="A34B7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В АМОРФНИХ та 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uk-UA" altLang="uk-UA" sz="2400" b="1">
                <a:solidFill>
                  <a:srgbClr val="A34B7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НАНОКРИСТАЛІЧНИХ СИСТЕМАХ</a:t>
            </a:r>
            <a:endParaRPr lang="ru-RU" altLang="uk-UA" sz="2400">
              <a:solidFill>
                <a:srgbClr val="A34B7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3556" name="Picture 6" descr="NANOPERM®">
            <a:extLst>
              <a:ext uri="{FF2B5EF4-FFF2-40B4-BE49-F238E27FC236}">
                <a16:creationId xmlns:a16="http://schemas.microsoft.com/office/drawing/2014/main" id="{F98FE558-9E40-6DE5-F26A-FB9980458BD2}"/>
              </a:ext>
            </a:extLst>
          </p:cNvPr>
          <p:cNvPicPr>
            <a:picLocks noGrp="1" noChangeAspect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628775"/>
            <a:ext cx="4968875" cy="183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4">
            <a:extLst>
              <a:ext uri="{FF2B5EF4-FFF2-40B4-BE49-F238E27FC236}">
                <a16:creationId xmlns:a16="http://schemas.microsoft.com/office/drawing/2014/main" id="{98283BB6-0DC5-2298-198F-E551011AE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301875"/>
            <a:ext cx="22637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5">
            <a:extLst>
              <a:ext uri="{FF2B5EF4-FFF2-40B4-BE49-F238E27FC236}">
                <a16:creationId xmlns:a16="http://schemas.microsoft.com/office/drawing/2014/main" id="{9FA81EAD-04B9-E483-5BC2-8E90BD2C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4071938"/>
            <a:ext cx="2143125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F378F01B-3B3B-B797-EBC8-BD205EAB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428750"/>
            <a:ext cx="312420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6">
            <a:extLst>
              <a:ext uri="{FF2B5EF4-FFF2-40B4-BE49-F238E27FC236}">
                <a16:creationId xmlns:a16="http://schemas.microsoft.com/office/drawing/2014/main" id="{8C0E9CDE-288D-514A-DD9B-2ADB377E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0"/>
            <a:ext cx="62865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1E469942-7BAF-28E9-491A-1715687A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652963"/>
            <a:ext cx="3338512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Рисунок 6" descr="1lenta_amag_3.jpg">
            <a:extLst>
              <a:ext uri="{FF2B5EF4-FFF2-40B4-BE49-F238E27FC236}">
                <a16:creationId xmlns:a16="http://schemas.microsoft.com/office/drawing/2014/main" id="{F0D0B71A-E860-88C2-B1A3-9E7C384C4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 b="11537"/>
          <a:stretch>
            <a:fillRect/>
          </a:stretch>
        </p:blipFill>
        <p:spPr bwMode="auto">
          <a:xfrm>
            <a:off x="285750" y="357188"/>
            <a:ext cx="2286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7">
            <a:extLst>
              <a:ext uri="{FF2B5EF4-FFF2-40B4-BE49-F238E27FC236}">
                <a16:creationId xmlns:a16="http://schemas.microsoft.com/office/drawing/2014/main" id="{0FEF3330-93E6-AD27-A6C4-79256F32B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2000250"/>
            <a:ext cx="3643312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2">
            <a:extLst>
              <a:ext uri="{FF2B5EF4-FFF2-40B4-BE49-F238E27FC236}">
                <a16:creationId xmlns:a16="http://schemas.microsoft.com/office/drawing/2014/main" id="{F8549A7D-1965-7325-A653-064920AD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071938"/>
            <a:ext cx="3286125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ig_UB">
            <a:extLst>
              <a:ext uri="{FF2B5EF4-FFF2-40B4-BE49-F238E27FC236}">
                <a16:creationId xmlns:a16="http://schemas.microsoft.com/office/drawing/2014/main" id="{AA05B46B-2079-33FF-BA11-A40C42DC5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8" t="5983" r="20706" b="11111"/>
          <a:stretch>
            <a:fillRect/>
          </a:stretch>
        </p:blipFill>
        <p:spPr bwMode="auto">
          <a:xfrm>
            <a:off x="571500" y="1071563"/>
            <a:ext cx="2500313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Рисунок 5" descr="687907334_w640_h640_mikrotverdomer-pmt-3.jpg">
            <a:extLst>
              <a:ext uri="{FF2B5EF4-FFF2-40B4-BE49-F238E27FC236}">
                <a16:creationId xmlns:a16="http://schemas.microsoft.com/office/drawing/2014/main" id="{98D00B2B-CDF5-27A4-0399-B0CFF7172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4000500"/>
            <a:ext cx="15716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7">
            <a:extLst>
              <a:ext uri="{FF2B5EF4-FFF2-40B4-BE49-F238E27FC236}">
                <a16:creationId xmlns:a16="http://schemas.microsoft.com/office/drawing/2014/main" id="{7337CC02-0F31-6F90-C33D-63627FCE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928938"/>
            <a:ext cx="292893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Рисунок 7" descr="Fig2a.jpg">
            <a:extLst>
              <a:ext uri="{FF2B5EF4-FFF2-40B4-BE49-F238E27FC236}">
                <a16:creationId xmlns:a16="http://schemas.microsoft.com/office/drawing/2014/main" id="{04479775-1D1F-CD69-E5DE-1F910189A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r="12709"/>
          <a:stretch>
            <a:fillRect/>
          </a:stretch>
        </p:blipFill>
        <p:spPr bwMode="auto">
          <a:xfrm>
            <a:off x="3643313" y="4000500"/>
            <a:ext cx="257175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8">
            <a:extLst>
              <a:ext uri="{FF2B5EF4-FFF2-40B4-BE49-F238E27FC236}">
                <a16:creationId xmlns:a16="http://schemas.microsoft.com/office/drawing/2014/main" id="{D0149B17-D04F-1E46-A5D0-9D12A2FFE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1000125"/>
            <a:ext cx="41370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0">
            <a:extLst>
              <a:ext uri="{FF2B5EF4-FFF2-40B4-BE49-F238E27FC236}">
                <a16:creationId xmlns:a16="http://schemas.microsoft.com/office/drawing/2014/main" id="{82987313-B283-68BB-EB87-1A1DD234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0"/>
            <a:ext cx="61531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9">
            <a:extLst>
              <a:ext uri="{FF2B5EF4-FFF2-40B4-BE49-F238E27FC236}">
                <a16:creationId xmlns:a16="http://schemas.microsoft.com/office/drawing/2014/main" id="{44904FF1-D351-4D8A-8538-4D6AA467B1E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3" y="4071938"/>
            <a:ext cx="3152775" cy="2143125"/>
          </a:xfr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>
            <a:extLst>
              <a:ext uri="{FF2B5EF4-FFF2-40B4-BE49-F238E27FC236}">
                <a16:creationId xmlns:a16="http://schemas.microsoft.com/office/drawing/2014/main" id="{E5093181-AC52-227E-AB58-AFF0C4FAF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88913"/>
            <a:ext cx="55721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9">
            <a:extLst>
              <a:ext uri="{FF2B5EF4-FFF2-40B4-BE49-F238E27FC236}">
                <a16:creationId xmlns:a16="http://schemas.microsoft.com/office/drawing/2014/main" id="{4CF18814-1607-E5CD-5F07-57C7E65D6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429000"/>
            <a:ext cx="57245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>
            <a:extLst>
              <a:ext uri="{FF2B5EF4-FFF2-40B4-BE49-F238E27FC236}">
                <a16:creationId xmlns:a16="http://schemas.microsoft.com/office/drawing/2014/main" id="{7FEB4024-1866-8523-5FE3-79D52CE7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53625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5">
            <a:extLst>
              <a:ext uri="{FF2B5EF4-FFF2-40B4-BE49-F238E27FC236}">
                <a16:creationId xmlns:a16="http://schemas.microsoft.com/office/drawing/2014/main" id="{A48DD59B-997B-5552-398E-FFEA78A4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213100"/>
            <a:ext cx="52959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2" name="Picture 14">
            <a:extLst>
              <a:ext uri="{FF2B5EF4-FFF2-40B4-BE49-F238E27FC236}">
                <a16:creationId xmlns:a16="http://schemas.microsoft.com/office/drawing/2014/main" id="{6E5D3410-BE28-E6D4-81AB-9B03506B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8913"/>
            <a:ext cx="81375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63">
            <a:extLst>
              <a:ext uri="{FF2B5EF4-FFF2-40B4-BE49-F238E27FC236}">
                <a16:creationId xmlns:a16="http://schemas.microsoft.com/office/drawing/2014/main" id="{E6E3CB6B-DFFC-E993-ACD3-879C67C6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3300" y="4852988"/>
            <a:ext cx="3167063" cy="185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>
              <a:cs typeface="Arial" panose="020B0604020202020204" pitchFamily="34" charset="0"/>
            </a:endParaRPr>
          </a:p>
        </p:txBody>
      </p:sp>
      <p:pic>
        <p:nvPicPr>
          <p:cNvPr id="28685" name="Picture 13">
            <a:extLst>
              <a:ext uri="{FF2B5EF4-FFF2-40B4-BE49-F238E27FC236}">
                <a16:creationId xmlns:a16="http://schemas.microsoft.com/office/drawing/2014/main" id="{7F22017C-AF96-E1DC-05D9-9B85CE8E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90513"/>
            <a:ext cx="7920037" cy="625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11" name="Picture 15">
            <a:extLst>
              <a:ext uri="{FF2B5EF4-FFF2-40B4-BE49-F238E27FC236}">
                <a16:creationId xmlns:a16="http://schemas.microsoft.com/office/drawing/2014/main" id="{7F8E7961-2369-338D-0602-ABA01227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0"/>
            <a:ext cx="828040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6" name="Picture 16">
            <a:extLst>
              <a:ext uri="{FF2B5EF4-FFF2-40B4-BE49-F238E27FC236}">
                <a16:creationId xmlns:a16="http://schemas.microsoft.com/office/drawing/2014/main" id="{AB4A273D-5B20-2C7E-38F1-F2489D4F5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993063" cy="59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>
            <a:extLst>
              <a:ext uri="{FF2B5EF4-FFF2-40B4-BE49-F238E27FC236}">
                <a16:creationId xmlns:a16="http://schemas.microsoft.com/office/drawing/2014/main" id="{C87B5974-3079-738C-4CCB-23A90F8B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0"/>
            <a:ext cx="6767512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8">
            <a:extLst>
              <a:ext uri="{FF2B5EF4-FFF2-40B4-BE49-F238E27FC236}">
                <a16:creationId xmlns:a16="http://schemas.microsoft.com/office/drawing/2014/main" id="{637AAF64-28BD-A006-1FC1-45DF6F54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797425"/>
            <a:ext cx="6840537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8" name="Picture 14">
            <a:extLst>
              <a:ext uri="{FF2B5EF4-FFF2-40B4-BE49-F238E27FC236}">
                <a16:creationId xmlns:a16="http://schemas.microsoft.com/office/drawing/2014/main" id="{69339969-3C98-D68A-09D2-5BBB988F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0350"/>
            <a:ext cx="8280400" cy="6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>
            <a:extLst>
              <a:ext uri="{FF2B5EF4-FFF2-40B4-BE49-F238E27FC236}">
                <a16:creationId xmlns:a16="http://schemas.microsoft.com/office/drawing/2014/main" id="{3E82FB3C-BC85-CEBD-3341-42EF34931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8496300" cy="638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">
            <a:extLst>
              <a:ext uri="{FF2B5EF4-FFF2-40B4-BE49-F238E27FC236}">
                <a16:creationId xmlns:a16="http://schemas.microsoft.com/office/drawing/2014/main" id="{19E5A1E9-9108-3BD6-B40B-5423BC03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0350"/>
            <a:ext cx="55721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7">
            <a:extLst>
              <a:ext uri="{FF2B5EF4-FFF2-40B4-BE49-F238E27FC236}">
                <a16:creationId xmlns:a16="http://schemas.microsoft.com/office/drawing/2014/main" id="{7A298323-F4ED-5025-9CB6-3F7884414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00438"/>
            <a:ext cx="8172450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5">
            <a:extLst>
              <a:ext uri="{FF2B5EF4-FFF2-40B4-BE49-F238E27FC236}">
                <a16:creationId xmlns:a16="http://schemas.microsoft.com/office/drawing/2014/main" id="{B7A07A37-F81D-A087-A19A-CB0E8580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0350"/>
            <a:ext cx="55721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6">
            <a:extLst>
              <a:ext uri="{FF2B5EF4-FFF2-40B4-BE49-F238E27FC236}">
                <a16:creationId xmlns:a16="http://schemas.microsoft.com/office/drawing/2014/main" id="{BFE96921-79A5-A10C-ACB8-15854863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500438"/>
            <a:ext cx="7488238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>
            <a:extLst>
              <a:ext uri="{FF2B5EF4-FFF2-40B4-BE49-F238E27FC236}">
                <a16:creationId xmlns:a16="http://schemas.microsoft.com/office/drawing/2014/main" id="{1EC3A93F-C9F6-830D-5FD2-865294AB1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81075"/>
            <a:ext cx="6913562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>
            <a:extLst>
              <a:ext uri="{FF2B5EF4-FFF2-40B4-BE49-F238E27FC236}">
                <a16:creationId xmlns:a16="http://schemas.microsoft.com/office/drawing/2014/main" id="{E09B693C-3D79-BF17-03EA-F73CE9BEE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8345488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>
            <a:extLst>
              <a:ext uri="{FF2B5EF4-FFF2-40B4-BE49-F238E27FC236}">
                <a16:creationId xmlns:a16="http://schemas.microsoft.com/office/drawing/2014/main" id="{3EF2293F-4B65-B1F7-8F73-6D201A9B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8805863" cy="496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5">
            <a:extLst>
              <a:ext uri="{FF2B5EF4-FFF2-40B4-BE49-F238E27FC236}">
                <a16:creationId xmlns:a16="http://schemas.microsoft.com/office/drawing/2014/main" id="{5BCCB3C3-E9BE-5460-1D84-5223ABE6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92150"/>
            <a:ext cx="8497887" cy="4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>
            <a:extLst>
              <a:ext uri="{FF2B5EF4-FFF2-40B4-BE49-F238E27FC236}">
                <a16:creationId xmlns:a16="http://schemas.microsoft.com/office/drawing/2014/main" id="{50A4161F-C7F1-D498-ED81-1EBCC955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8567737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>
            <a:extLst>
              <a:ext uri="{FF2B5EF4-FFF2-40B4-BE49-F238E27FC236}">
                <a16:creationId xmlns:a16="http://schemas.microsoft.com/office/drawing/2014/main" id="{31AD6AF0-FA12-B7CF-5E91-76D51228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8748713" cy="502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>
            <a:extLst>
              <a:ext uri="{FF2B5EF4-FFF2-40B4-BE49-F238E27FC236}">
                <a16:creationId xmlns:a16="http://schemas.microsoft.com/office/drawing/2014/main" id="{CAEF5677-D77D-7C37-7801-4649EB3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1524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5">
            <a:extLst>
              <a:ext uri="{FF2B5EF4-FFF2-40B4-BE49-F238E27FC236}">
                <a16:creationId xmlns:a16="http://schemas.microsoft.com/office/drawing/2014/main" id="{26BE8ACF-8994-8B21-A6E2-C697DF04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57563"/>
            <a:ext cx="7092950" cy="306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7">
            <a:extLst>
              <a:ext uri="{FF2B5EF4-FFF2-40B4-BE49-F238E27FC236}">
                <a16:creationId xmlns:a16="http://schemas.microsoft.com/office/drawing/2014/main" id="{A599D08A-A963-7FA2-7C9B-B530839E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8913"/>
            <a:ext cx="55721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>
            <a:extLst>
              <a:ext uri="{FF2B5EF4-FFF2-40B4-BE49-F238E27FC236}">
                <a16:creationId xmlns:a16="http://schemas.microsoft.com/office/drawing/2014/main" id="{1E69B80D-C1B7-EFEE-B0CB-3BDF564C2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0"/>
            <a:ext cx="5773737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5">
            <a:extLst>
              <a:ext uri="{FF2B5EF4-FFF2-40B4-BE49-F238E27FC236}">
                <a16:creationId xmlns:a16="http://schemas.microsoft.com/office/drawing/2014/main" id="{DC619DC3-FE8F-2241-0BC8-FFA539FBB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57563"/>
            <a:ext cx="6186487" cy="329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>
            <a:extLst>
              <a:ext uri="{FF2B5EF4-FFF2-40B4-BE49-F238E27FC236}">
                <a16:creationId xmlns:a16="http://schemas.microsoft.com/office/drawing/2014/main" id="{8AA332F4-0A37-59D7-A110-15678AB39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37300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5">
            <a:extLst>
              <a:ext uri="{FF2B5EF4-FFF2-40B4-BE49-F238E27FC236}">
                <a16:creationId xmlns:a16="http://schemas.microsoft.com/office/drawing/2014/main" id="{A9181405-A06C-3884-E67F-424A7F1E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357563"/>
            <a:ext cx="5792787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20" name="Picture 12">
            <a:extLst>
              <a:ext uri="{FF2B5EF4-FFF2-40B4-BE49-F238E27FC236}">
                <a16:creationId xmlns:a16="http://schemas.microsoft.com/office/drawing/2014/main" id="{2455050C-30A5-97FC-E9CB-5C49CF1C4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0"/>
            <a:ext cx="7561263" cy="628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>
            <a:extLst>
              <a:ext uri="{FF2B5EF4-FFF2-40B4-BE49-F238E27FC236}">
                <a16:creationId xmlns:a16="http://schemas.microsoft.com/office/drawing/2014/main" id="{7E7773E1-B6A3-0C1A-EE9A-F70EA5AA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3593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>
            <a:extLst>
              <a:ext uri="{FF2B5EF4-FFF2-40B4-BE49-F238E27FC236}">
                <a16:creationId xmlns:a16="http://schemas.microsoft.com/office/drawing/2014/main" id="{355D1CD0-60D9-3A79-C42E-E752119D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765492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>
            <a:extLst>
              <a:ext uri="{FF2B5EF4-FFF2-40B4-BE49-F238E27FC236}">
                <a16:creationId xmlns:a16="http://schemas.microsoft.com/office/drawing/2014/main" id="{E1634EDE-7C63-9C65-ED6D-7AEED1E8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7843837" cy="579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>
            <a:extLst>
              <a:ext uri="{FF2B5EF4-FFF2-40B4-BE49-F238E27FC236}">
                <a16:creationId xmlns:a16="http://schemas.microsoft.com/office/drawing/2014/main" id="{C903D5AD-AE13-2B4C-1B5C-6BDE9323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0350"/>
            <a:ext cx="74183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>
            <a:extLst>
              <a:ext uri="{FF2B5EF4-FFF2-40B4-BE49-F238E27FC236}">
                <a16:creationId xmlns:a16="http://schemas.microsoft.com/office/drawing/2014/main" id="{F20485A6-9D93-9161-7274-B2FF517C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8913"/>
            <a:ext cx="55721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8">
            <a:extLst>
              <a:ext uri="{FF2B5EF4-FFF2-40B4-BE49-F238E27FC236}">
                <a16:creationId xmlns:a16="http://schemas.microsoft.com/office/drawing/2014/main" id="{A0544A55-416D-58C4-B3ED-F16A5C455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500438"/>
            <a:ext cx="6264275" cy="253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3655</TotalTime>
  <Words>9</Words>
  <Application>Microsoft Office PowerPoint</Application>
  <PresentationFormat>Экран (4:3)</PresentationFormat>
  <Paragraphs>4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2" baseType="lpstr">
      <vt:lpstr>Arial</vt:lpstr>
      <vt:lpstr>Century Schoolbook</vt:lpstr>
      <vt:lpstr>Wingdings</vt:lpstr>
      <vt:lpstr>Wingdings 2</vt:lpstr>
      <vt:lpstr>Calibri</vt:lpstr>
      <vt:lpstr>Times New Roman</vt:lpstr>
      <vt:lpstr>Comic Sans MS</vt:lpstr>
      <vt:lpstr>Monotype Corsiva</vt:lpstr>
      <vt:lpstr>Verdana</vt:lpstr>
      <vt:lpstr>Эркер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Домашний офис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Випускна кваліфікаційна робота магістра  на тему:</dc:title>
  <dc:creator>Елена</dc:creator>
  <cp:lastModifiedBy>Borovoy</cp:lastModifiedBy>
  <cp:revision>806</cp:revision>
  <dcterms:created xsi:type="dcterms:W3CDTF">2003-06-11T16:20:21Z</dcterms:created>
  <dcterms:modified xsi:type="dcterms:W3CDTF">2023-02-16T14:14:16Z</dcterms:modified>
</cp:coreProperties>
</file>